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0.24701195219123509</c:v>
                </c:pt>
                <c:pt idx="1">
                  <c:v>0.75298804780876494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6.1312834295042284</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7.209062428306634E-2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0.54267449132218282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0.15129359086070426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1.5794835407175878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0.15129359086070515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0.54267449132218104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6.9187319167292927E-2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6.2733076360293847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0.55739225521782831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0.19612767594209668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2.0475450035087617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0.19612767594209579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0.70348972597307302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2.0466474581313676E-2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5.9892592229790704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6.1435384364631789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1.5367838655119925E-2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0.10622042747994698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1.1089261345315711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0.1062204274799452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5.550685342774031E-3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6.4213425345168123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0.16679760498899299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0.11181590829091625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1.1673421572662335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0.11181590829091625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3.4349990897270644E-2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5.7940824567229132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0.2653872082388995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8.9752200758203671E-2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0.93700019303053317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8.9752200758203671E-2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7.655334687766846E-2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6.9471233444002518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5.3339220473602289E-2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1.1455939057008937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0.10973271401288809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8.0906783300563667E-2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6.6683687112497694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7.7922214222061026E-2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9.1668652454591104E-2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0.95700767579172918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9.1668652454591104E-2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0.31385833753081727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4.8867751354261468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5.6380643854134096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0.30769230769230771</c:v>
                </c:pt>
                <c:pt idx="1">
                  <c:v>0.2153846153846154</c:v>
                </c:pt>
                <c:pt idx="2">
                  <c:v>0.24230769230769231</c:v>
                </c:pt>
                <c:pt idx="3">
                  <c:v>0.23461538461538459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7.5682484270956252E-2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0.59111808111925868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0.16479930150637312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1.7204812363183741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0.16479930150637312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8.9829014581781941E-2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5.4589147301552314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0.54968970851104793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0.1661694092938486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1.7347849664831134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0.1661694092938486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0.1722136182025249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5.8172140406715869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6.194523142541482</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0.25290420323369123</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9.0245692093344765E-2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0.94215217228430781</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9.0245692093344765E-2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0.32370198084507518</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1.6788602607114456E-2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5.0432110377889368</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0.1309088327152601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0.11344669327316215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1.1843673202176319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0.11344669327316215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0.29906165698988563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5.8338918816723142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0.23620462551693677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0.10401811209003675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1.0859342755239059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0.10401811209003675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0.23076012702934001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6.35993199513966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7.3079885816020429E-2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9.6260536645061734E-2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1.0049462927448225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9.6260536645061734E-2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0.10492207423378108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7.5410576555650186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6.5673559927809508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0.22181367333294411</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0.14127315681890362</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1.4748716364734538</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0.14127315681890362</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0.15647241437805182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5.5600697108551156</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0.12119608242212365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0.11323178607440898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1.1821237196706349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0.11323178607440898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0.40615072693995913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0.21044402086694536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5.3971615320680861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0.32692307692307693</c:v>
                </c:pt>
                <c:pt idx="1">
                  <c:v>0.64230769230769236</c:v>
                </c:pt>
                <c:pt idx="2">
                  <c:v>3.8461538461538459E-3</c:v>
                </c:pt>
                <c:pt idx="3">
                  <c:v>2.6923076923076928E-2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9.5963498021052196E-2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9.9554409734242455E-2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1.0393338586686482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9.9554409734242455E-2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0.32664318509179591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6.571440289890413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9.8281360443555954E-2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1.0539568668732313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0.10095510012665443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0.36211552185349305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0.14237223088164619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7.1780024450352196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0.28779267462230429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0.12372079093894062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1.2916274365682527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0.12372079093894151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4.9809578933327714E-2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8.1301059860559164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8.5413903552285007</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0.23471797867722888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9.8464831364157845E-2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1.0279588156672856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9.8464831364157845E-2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6.0558685461229445E-2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8.5413903552285007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4.5556260927923162</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0.35803557340937919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0.17159216376180986</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1.7913977507971803</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0.17159216376180986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0.61548337675484621</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0.18280337762727061</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3.8588131487972479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0.14257241970311352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0.15154861865498681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1.5821459945677683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0.1515486186549877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0.42013543196145786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5.2524390367873854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6.3075953512383167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8.3376075601340638E-2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0.49349100425313264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0.13758160238747141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1.4363323339759759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0.13758160238747141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0.49349100425313264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0.39539691971737589</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4.4415596730570446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0.90769230769230769</c:v>
                </c:pt>
                <c:pt idx="1">
                  <c:v>1.9230769230769228E-2</c:v>
                </c:pt>
                <c:pt idx="2">
                  <c:v>1.5384615384615391E-2</c:v>
                </c:pt>
                <c:pt idx="3">
                  <c:v>3.8461538461538457E-2</c:v>
                </c:pt>
                <c:pt idx="4">
                  <c:v>3.8461538461538459E-3</c:v>
                </c:pt>
                <c:pt idx="5">
                  <c:v>1.5384615384615391E-2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0.21904868689705204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0.12279407299754563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1.2819526332471538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0.12279407299754475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0.30781249180978776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8.1736310294195889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3.431669772209101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4.0160111453461989E-2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1.0489323936915278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0.10047382218342493</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0.36038922755681213</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0.57077277352030986</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1.5510084176325989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0.10345004153516291</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0.10632688838039406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1.1100375711696389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0.10632688838039428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0.38138357175239568</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0.23377249781343634</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2.662806867874191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0.14237782721441095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0.11790486306721504</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1.2309099779163011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0.11790486306721482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0.33646598091525792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2.3751385721459348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0.26180767967905982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0.10524271552601405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1.0987189609823518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0.10524271552601405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0.37749475565047597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0.15639752462114664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4.717801432697466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9.8925036445893788E-2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0.13123502954041211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1.3700750173582166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0.13123502954041211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0.4707265026518197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4.9742311517871229E-2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4.084175652531294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0.15100089906227332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0.13044412151596685</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1.3618180502274537</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0.13044412151596685</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0.20979760457787044</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5.1990876903731227</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5.1724142706886989</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0.45633866769530762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0.16760214149159847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1.7497424865718916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0.16760214149159847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0.30622813632387391</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5.7826628134901767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0.39285714285714279</c:v>
                </c:pt>
                <c:pt idx="1">
                  <c:v>1.1904761904761901E-2</c:v>
                </c:pt>
                <c:pt idx="2">
                  <c:v>0.47619047619047611</c:v>
                </c:pt>
                <c:pt idx="3">
                  <c:v>0</c:v>
                </c:pt>
                <c:pt idx="4">
                  <c:v>3.968253968253968E-3</c:v>
                </c:pt>
                <c:pt idx="5">
                  <c:v>1.5873015873015869E-2</c:v>
                </c:pt>
                <c:pt idx="6">
                  <c:v>7.9365079365079361E-3</c:v>
                </c:pt>
                <c:pt idx="7">
                  <c:v>4.3650793650793648E-2</c:v>
                </c:pt>
                <c:pt idx="8">
                  <c:v>4.7619047619047616E-2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3.3887577127819757E-2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0.12252977992937719</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1.2791934512571941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0.12252977992937719</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0.34599442976289829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4.562165727887221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7.7134284313418497</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0.12207780424343717</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0.26362262096044375</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7.3496015742403387E-2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0.76728793673967921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7.3496015742403387E-2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0.1023874637263642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7.7478810118284294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0.28917377762440122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8.8261240530411733E-2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0.9214347806012011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8.8261240530412621E-2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0.12203014940859269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7.6789758508552701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6.6024603469387229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0.1474641283327891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0.10384309007026804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1.0841070705648868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0.10384309007026804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0.31258756706009461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6.6024603469387229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3.1792640568428321</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0.13742758126589893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1.7399994841805002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0.16666889098308779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0.33169609683179946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3.1792640568428321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6.1440350724440052</c:v>
                </c:pt>
                <c:pt idx="1">
                  <c:v>5.9892592229790704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7.6427052856254054</c:v>
                </c:pt>
                <c:pt idx="1">
                  <c:v>6.2733076360293847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30</c:v>
                </c:pt>
                <c:pt idx="4" formatCode="0">
                  <c:v>3</c:v>
                </c:pt>
                <c:pt idx="5" formatCode="0">
                  <c:v>1</c:v>
                </c:pt>
                <c:pt idx="6"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6.8046609845053823</c:v>
                </c:pt>
                <c:pt idx="1">
                  <c:v>6.6683687112497694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6.3039016089248481</c:v>
                </c:pt>
                <c:pt idx="1">
                  <c:v>5.7940824567229132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6.4113379338151901</c:v>
                </c:pt>
                <c:pt idx="1">
                  <c:v>6.4213425345168123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4.565695584110153</c:v>
                </c:pt>
                <c:pt idx="1">
                  <c:v>4.8867751354261468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6.5622831365137166</c:v>
                </c:pt>
                <c:pt idx="1">
                  <c:v>5.8172140406715869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5.626998785439703</c:v>
                </c:pt>
                <c:pt idx="1">
                  <c:v>5.4589147301552314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6.0571493189434138</c:v>
                </c:pt>
                <c:pt idx="1">
                  <c:v>5.8338918816723142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5.4206315357907107</c:v>
                </c:pt>
                <c:pt idx="1">
                  <c:v>5.0432110377889368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7.4946269390870768</c:v>
                </c:pt>
                <c:pt idx="1">
                  <c:v>7.1780024450352196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7.0573519405120377</c:v>
                </c:pt>
                <c:pt idx="1">
                  <c:v>6.571440289890413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29</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4.8641842601158034</c:v>
                </c:pt>
                <c:pt idx="1">
                  <c:v>5.3971615320680861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5.1638000575074816</c:v>
                </c:pt>
                <c:pt idx="1">
                  <c:v>5.5600697108551156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8.2734500430024358</c:v>
                </c:pt>
                <c:pt idx="1">
                  <c:v>8.1301059860559164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5.569640211556151</c:v>
                </c:pt>
                <c:pt idx="1">
                  <c:v>5.2524390367873854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3.5171264011554841</c:v>
                </c:pt>
                <c:pt idx="1">
                  <c:v>3.8588131487972479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8.1826713722743758</c:v>
                </c:pt>
                <c:pt idx="1">
                  <c:v>8.1736310294195889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5.3113460333598574</c:v>
                </c:pt>
                <c:pt idx="1">
                  <c:v>4.4415596730570446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3.7274061909007661</c:v>
                </c:pt>
                <c:pt idx="1">
                  <c:v>4.717801432697466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1.5580942323690281</c:v>
                </c:pt>
                <c:pt idx="1">
                  <c:v>2.3751385721459348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2.3231467019869858</c:v>
                </c:pt>
                <c:pt idx="1">
                  <c:v>2.662806867874191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4.4415596730570446</c:v>
                </c:pt>
                <c:pt idx="1">
                  <c:v>6.2733076360293847</c:v>
                </c:pt>
                <c:pt idx="2">
                  <c:v>6.571440289890413</c:v>
                </c:pt>
                <c:pt idx="3">
                  <c:v>5.1990876903731227</c:v>
                </c:pt>
                <c:pt idx="4">
                  <c:v>5.2524390367873854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5.8741745222869772</c:v>
                </c:pt>
                <c:pt idx="1">
                  <c:v>7.0839385332613949</c:v>
                </c:pt>
                <c:pt idx="2">
                  <c:v>7.2866251269800317</c:v>
                </c:pt>
                <c:pt idx="3">
                  <c:v>5.8824670161889134</c:v>
                </c:pt>
                <c:pt idx="4">
                  <c:v>5.8746872241711792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1.4237400799511171</c:v>
                </c:pt>
                <c:pt idx="1">
                  <c:v>1.5510084176325989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4.552906774591583</c:v>
                </c:pt>
                <c:pt idx="1">
                  <c:v>4.084175652531294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5.5788705150698732</c:v>
                </c:pt>
                <c:pt idx="1">
                  <c:v>5.1990876903731227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4.4216103348017786</c:v>
                </c:pt>
                <c:pt idx="1">
                  <c:v>4.562165727887221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5.7008348456027571</c:v>
                </c:pt>
                <c:pt idx="1">
                  <c:v>5.7826628134901767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8.0009571336319194</c:v>
                </c:pt>
                <c:pt idx="1">
                  <c:v>7.6789758508552701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8.1507626637783872</c:v>
                </c:pt>
                <c:pt idx="1">
                  <c:v>7.7478810118284294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6.8260074698927804</c:v>
                </c:pt>
                <c:pt idx="1">
                  <c:v>6.6024603469387229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2.5657642248502772</c:v>
                </c:pt>
                <c:pt idx="1">
                  <c:v>3.1792640568428321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5.7826628134901767</c:v>
                </c:pt>
                <c:pt idx="1">
                  <c:v>3.1792640568428321</c:v>
                </c:pt>
                <c:pt idx="2">
                  <c:v>4.717801432697466</c:v>
                </c:pt>
                <c:pt idx="3">
                  <c:v>4.8867751354261468</c:v>
                </c:pt>
                <c:pt idx="4">
                  <c:v>8.1736310294195889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5.3211436403670049</c:v>
                </c:pt>
                <c:pt idx="1">
                  <c:v>2.8145299561714601</c:v>
                </c:pt>
                <c:pt idx="2">
                  <c:v>4.370294794937192</c:v>
                </c:pt>
                <c:pt idx="3">
                  <c:v>4.6103644907806016</c:v>
                </c:pt>
                <c:pt idx="4">
                  <c:v>7.9377322621114672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503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RP1 | Northamptonshire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775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RP1 | Northamptonshire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214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RP1 | Northamptonshire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Northamptonshire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29391631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40084266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92120506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84659239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Northamptonshire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in accessing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support provided met service users'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Feedback: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 </a:t>
            </a:r>
            <a:r>
              <a:rPr lang="en-GB" sz="1200" b="0">
                <a:solidFill>
                  <a:prstClr val="black"/>
                </a:solidFill>
                <a:latin typeface="Arial"/>
              </a:rPr>
              <a:t>service users repeating their mental health history to staff</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noProof="0">
                <a:solidFill>
                  <a:prstClr val="black"/>
                </a:solidFill>
                <a:latin typeface="Arial"/>
              </a:rPr>
              <a:t>benefits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family/someone close to them being involved in their care as much as they like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getting help needed when they last contacted the crisis team</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1815188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7467075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795660106"/>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90450014"/>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54807184"/>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9220564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2890371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711256157"/>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42842125"/>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29542311"/>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1103798"/>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539647394"/>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3558193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845249759"/>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0798062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648190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51809448"/>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40673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9776321"/>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9059978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740607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874590518"/>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566971598"/>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969894822"/>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7991695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1607688246"/>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0465634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367220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673715411"/>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494573983"/>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03410941"/>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06304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68279909"/>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95856916"/>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68954542"/>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4690052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76941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478350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18085681"/>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6500702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256731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693480258"/>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693487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66215907"/>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4050973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747215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936421724"/>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6224429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10397812"/>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3031174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838719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236279348"/>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705155910"/>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955871437"/>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58618488"/>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374744207"/>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045851343"/>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742556066"/>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4200541205"/>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3791537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319010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297910686"/>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3258544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988732416"/>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6938329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988994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813373053"/>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125632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2690491"/>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6116504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991138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0815367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7243788"/>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242817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723447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71439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7376618"/>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149283022"/>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21746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74135132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2792488193"/>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16503282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7376050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12071589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9899893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751124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8948369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87121214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7287760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0906935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3608331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71652221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34113971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42503342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5532270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09446948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27623726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9305678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9413659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40895044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0203878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8598510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9560940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65876690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3103383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39187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6642095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6586818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3882635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06736163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8066439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0611320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5517982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83671378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355673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322253444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4864124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10328655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08334679"/>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3298482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9478379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93258140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164110739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18502241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2995047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41116375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4104292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7595526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2123006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82198400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9975488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5911065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2473621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16764255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4494542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1823980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7463830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779009921"/>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6327397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8890602"/>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90623989"/>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32911410"/>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98</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32442241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80605731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28094091"/>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82340907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667958899"/>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00380055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61337703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24268</TotalTime>
  <Words>9123</Words>
  <Application>Microsoft Office PowerPoint</Application>
  <PresentationFormat>Widescreen</PresentationFormat>
  <Paragraphs>1077</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Northamptonshire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